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A9D"/>
    <a:srgbClr val="F69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8BB6-28CC-895F-4D16-58765FAB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FFADF-A2E7-F50B-7439-6AA455CBB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7715-DA06-2432-3906-675A6BA7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689F-8E27-F88A-73AB-FCC15BD4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5F208-3233-1475-5046-56BB87B4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0241-2394-15BA-4614-CC5A7763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A49D5-216F-4468-25C5-FFA96938B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DFB7-59D9-6DB9-E99B-90E61239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352D5-0CE3-506A-6306-E88F8A0A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F2B19-4267-52DF-6F4A-5A4BCE87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6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EDB3D-4974-C9B3-E429-9C7E37EAA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D06BD-1BCD-A94C-3A61-FB35B15C7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EA96-F2FC-BE21-0D1E-E0A0861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0850C-7BAF-8B7B-F44C-B5730283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6492-6928-49BC-4872-4F29C3BA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41CA-9EB9-ED5D-464E-38FA0C79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DDF0-AD03-82B7-3E8F-56234B55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5035-B220-7FCB-2F05-92AF6BE2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351D1-4F1C-53F7-9CB8-63CB1867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159D1-8C12-440F-25A2-D4A04409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74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DE5E-C076-0F9D-DFD0-2AFDCE79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C628D-0D78-BD1D-6BB5-1FC6AC3F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EB970-2409-6184-6D82-DFCFC56E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0B35-26CD-B48F-F65C-8E340884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98B5-FDA3-4728-4EB6-41864F18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04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0729-0B8D-B3CC-4E5F-DC8A668E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07C9-1244-6694-F182-09839646D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ED4DB-3708-7423-B50A-3C5B4691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4EA17-A02D-FBE1-CFD9-FAAABBB0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6D9EC-9E9C-2116-784C-87BEC29A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37B4C-4FE1-F96F-1BEF-7BF1436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0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FEB0-16EE-EF8C-9974-FC465E7F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2D634-DCB9-4067-A44A-567A7316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370BD-3BA8-29E7-E1EC-DDE7F390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B5FDF-40D9-CF61-B6E4-D28C0E74C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A5006-E29A-D598-A0A8-3A7E780E4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0666E-8816-8009-CDBE-8A6A5001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39AA5-8B33-E904-70AB-3CCC1A4B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9710C-5DC4-6F23-3A2D-E2FA4346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8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F746-E281-4FCC-C8D5-832F4134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78A3F-63F8-0FAF-58EA-819CDA4E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760B9-F1F7-EC37-4E19-F2CD9142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976AA-CA65-8BFE-79B9-BBB71A56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59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474C2-5A11-9395-4177-7D750427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6D261-4197-6DC1-279B-4615B98E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BF061-8794-D753-E025-B834F3AA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61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2E25-1B27-4459-79E9-2C41C8ED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9135-2CB8-B959-D946-B9ECC821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A43F7-4F62-4418-66F8-1CB6CD0C9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BAF3-B674-7946-2DD1-AA75128F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3D3AC-3786-6E2D-08DB-D75EC482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E9B56-20E1-D9B3-C81D-8A4C581D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24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7547-D026-7C93-B9E1-0D2EEFB3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AD6E2-097E-6C88-2694-3F248DA9D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35E6A-2E5D-F6F2-9A15-9094471D5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E295F-EA21-1231-F2B7-D34ED0AE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4E59B-3B36-919A-B517-D5D81FCF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2DD1D-2BA8-29DD-945D-4A0FEC1C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22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BB02E-F14D-742D-B548-C7B1DB2C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4483D-A045-36D0-8E9E-0D78A70F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22209-926D-8428-B447-B382D285F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76EE-126E-445A-8754-7EA836802620}" type="datetimeFigureOut">
              <a:rPr lang="en-AU" smtClean="0"/>
              <a:t>9/8/2024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E6B9-D4CE-695B-996B-4781E8602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FD1A4-175A-51A6-6243-389CDA4AA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A6BE-DDCD-4108-A6D6-038F985F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3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oster of a building and a bridge&#10;&#10;Description automatically generated">
            <a:extLst>
              <a:ext uri="{FF2B5EF4-FFF2-40B4-BE49-F238E27FC236}">
                <a16:creationId xmlns:a16="http://schemas.microsoft.com/office/drawing/2014/main" id="{BCB7096C-5A07-36FA-F800-8E35E80FD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6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Harkins</dc:creator>
  <cp:lastModifiedBy>Caroline Ward</cp:lastModifiedBy>
  <cp:revision>9</cp:revision>
  <dcterms:created xsi:type="dcterms:W3CDTF">2024-02-27T05:48:43Z</dcterms:created>
  <dcterms:modified xsi:type="dcterms:W3CDTF">2024-08-09T01:47:37Z</dcterms:modified>
</cp:coreProperties>
</file>